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4"/>
  </p:notesMasterIdLst>
  <p:sldIdLst>
    <p:sldId id="256" r:id="rId2"/>
    <p:sldId id="260" r:id="rId3"/>
    <p:sldId id="298" r:id="rId4"/>
    <p:sldId id="259" r:id="rId5"/>
    <p:sldId id="271" r:id="rId6"/>
    <p:sldId id="26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62" r:id="rId15"/>
    <p:sldId id="258" r:id="rId16"/>
    <p:sldId id="264" r:id="rId17"/>
    <p:sldId id="280" r:id="rId18"/>
    <p:sldId id="281" r:id="rId19"/>
    <p:sldId id="265" r:id="rId20"/>
    <p:sldId id="266" r:id="rId21"/>
    <p:sldId id="267" r:id="rId22"/>
    <p:sldId id="268" r:id="rId23"/>
    <p:sldId id="263" r:id="rId24"/>
    <p:sldId id="279" r:id="rId25"/>
    <p:sldId id="282" r:id="rId26"/>
    <p:sldId id="269" r:id="rId27"/>
    <p:sldId id="270" r:id="rId28"/>
    <p:sldId id="283" r:id="rId29"/>
    <p:sldId id="288" r:id="rId30"/>
    <p:sldId id="289" r:id="rId31"/>
    <p:sldId id="290" r:id="rId32"/>
    <p:sldId id="291" r:id="rId33"/>
    <p:sldId id="292" r:id="rId34"/>
    <p:sldId id="285" r:id="rId35"/>
    <p:sldId id="286" r:id="rId36"/>
    <p:sldId id="287" r:id="rId37"/>
    <p:sldId id="294" r:id="rId38"/>
    <p:sldId id="295" r:id="rId39"/>
    <p:sldId id="296" r:id="rId40"/>
    <p:sldId id="297" r:id="rId41"/>
    <p:sldId id="284" r:id="rId42"/>
    <p:sldId id="29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EE79D0-584B-E2FE-358F-6D0197E638DD}" v="212" dt="2022-11-27T19:53:38.608"/>
    <p1510:client id="{AA5E2CF9-C6B4-6723-5F3C-8418AF734DBD}" v="146" dt="2022-11-27T20:18:38.095"/>
    <p1510:client id="{ED6E7FC7-4E36-47C4-8E55-E4793FA5F387}" v="212" dt="2022-11-27T19:35:52.7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7DDC9-31CD-4108-842B-544799E95800}" type="datetimeFigureOut">
              <a:t>29/11/2022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63176D-0E8E-4896-9186-0DB1140387C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Nessus is a remote security scanning tool, which scans a computer and raises an alert if it discovers any vulnerabilities that malicious hackers could use to gain access to any computer you have connected to a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3176D-0E8E-4896-9186-0DB1140387C9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9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 or Forward Request based </a:t>
            </a:r>
            <a:r>
              <a:rPr lang="en-US"/>
              <a:t>on analysis</a:t>
            </a:r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63176D-0E8E-4896-9186-0DB1140387C9}" type="slidenum">
              <a:rPr lang="en-PK" smtClean="0"/>
              <a:t>40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7684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2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729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22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8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27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61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9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11/29/2022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57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00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4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28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7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5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1F12E7C9-4A78-B4DD-E44C-F0808D8D7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5747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26" name="Group 19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5143" y="2278588"/>
            <a:ext cx="6524270" cy="1136657"/>
          </a:xfrm>
        </p:spPr>
        <p:txBody>
          <a:bodyPr>
            <a:normAutofit/>
          </a:bodyPr>
          <a:lstStyle/>
          <a:p>
            <a:pPr algn="l"/>
            <a:r>
              <a:rPr lang="en-US" sz="5200" dirty="0">
                <a:solidFill>
                  <a:srgbClr val="FFFFFF"/>
                </a:solidFill>
                <a:cs typeface="Sabon Next LT"/>
              </a:rPr>
              <a:t>Nessus &amp; Burp Suite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65143" y="3887610"/>
            <a:ext cx="5584681" cy="127912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Presented by: </a:t>
            </a:r>
          </a:p>
          <a:p>
            <a:pPr algn="l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Irfanullah</a:t>
            </a:r>
          </a:p>
          <a:p>
            <a:pPr algn="l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</a:rPr>
              <a:t>M Yamin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The Nessus Port Scanning Engine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A453173-481A-27A7-0F11-51C816743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559" y="1895580"/>
            <a:ext cx="10903069" cy="4001578"/>
          </a:xfrm>
        </p:spPr>
      </p:pic>
    </p:spTree>
    <p:extLst>
      <p:ext uri="{BB962C8B-B14F-4D97-AF65-F5344CB8AC3E}">
        <p14:creationId xmlns:p14="http://schemas.microsoft.com/office/powerpoint/2010/main" val="46473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The Nessus Port Scanning Engine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C4287E7-9C8E-F282-75D4-A95DB668B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591" y="2067030"/>
            <a:ext cx="10893005" cy="3529282"/>
          </a:xfrm>
        </p:spPr>
      </p:pic>
    </p:spTree>
    <p:extLst>
      <p:ext uri="{BB962C8B-B14F-4D97-AF65-F5344CB8AC3E}">
        <p14:creationId xmlns:p14="http://schemas.microsoft.com/office/powerpoint/2010/main" val="1468054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12BA-2382-3D2A-889F-54B732D0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The Nessus Port Scanning Engine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00735BF-40C2-CF5F-F84D-FFB40CD05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07606"/>
            <a:ext cx="10903788" cy="3482016"/>
          </a:xfrm>
        </p:spPr>
      </p:pic>
    </p:spTree>
    <p:extLst>
      <p:ext uri="{BB962C8B-B14F-4D97-AF65-F5344CB8AC3E}">
        <p14:creationId xmlns:p14="http://schemas.microsoft.com/office/powerpoint/2010/main" val="67704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4F9F-B498-29E7-C080-3DEAF929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Windows Malware Scan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C74FC2-8A34-F2E9-BFF2-0834D3D15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649" y="1968815"/>
            <a:ext cx="10902890" cy="4530844"/>
          </a:xfrm>
        </p:spPr>
      </p:pic>
    </p:spTree>
    <p:extLst>
      <p:ext uri="{BB962C8B-B14F-4D97-AF65-F5344CB8AC3E}">
        <p14:creationId xmlns:p14="http://schemas.microsoft.com/office/powerpoint/2010/main" val="52316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Vulnerability Scanners Analysis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51FDDAF4-5AC1-53BD-7EB1-E0C6D6E0F5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43" y="1649727"/>
            <a:ext cx="10908101" cy="4967736"/>
          </a:xfrm>
        </p:spPr>
      </p:pic>
    </p:spTree>
    <p:extLst>
      <p:ext uri="{BB962C8B-B14F-4D97-AF65-F5344CB8AC3E}">
        <p14:creationId xmlns:p14="http://schemas.microsoft.com/office/powerpoint/2010/main" val="3370678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AE86D-FBCB-D702-570B-747A6CC2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Setup and Installation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9CBA6-BF32-6804-0855-4E0DCA004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Search "Nessus Essentials" on your browser</a:t>
            </a:r>
          </a:p>
          <a:p>
            <a:r>
              <a:rPr lang="en-US"/>
              <a:t>Go on Tenable official website</a:t>
            </a:r>
          </a:p>
          <a:p>
            <a:r>
              <a:rPr lang="en-US"/>
              <a:t>Create an account to get activation code</a:t>
            </a:r>
          </a:p>
          <a:p>
            <a:r>
              <a:rPr lang="en-US"/>
              <a:t>Download and install Nessus</a:t>
            </a:r>
          </a:p>
          <a:p>
            <a:r>
              <a:rPr lang="en-US"/>
              <a:t>Enter activation code and get started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1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Demo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41D273-3104-B9E0-2E78-A693CC8B1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828800"/>
            <a:ext cx="11274612" cy="4316413"/>
          </a:xfrm>
        </p:spPr>
        <p:txBody>
          <a:bodyPr/>
          <a:lstStyle/>
          <a:p>
            <a:r>
              <a:rPr lang="en-US" dirty="0"/>
              <a:t>Create account</a:t>
            </a:r>
          </a:p>
          <a:p>
            <a:endParaRPr lang="en-PK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21F7018-19DC-3130-CA96-9B44A0C14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16" y="2496448"/>
            <a:ext cx="5995020" cy="36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23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69AC9A-431B-89BB-F212-DD0CAC499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88" y="2106177"/>
            <a:ext cx="11274425" cy="4153946"/>
          </a:xfrm>
        </p:spPr>
      </p:pic>
    </p:spTree>
    <p:extLst>
      <p:ext uri="{BB962C8B-B14F-4D97-AF65-F5344CB8AC3E}">
        <p14:creationId xmlns:p14="http://schemas.microsoft.com/office/powerpoint/2010/main" val="282685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7ED593-06E1-BA0F-8E02-30C4F2F0F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6808"/>
            <a:ext cx="8938846" cy="4666880"/>
          </a:xfrm>
        </p:spPr>
      </p:pic>
    </p:spTree>
    <p:extLst>
      <p:ext uri="{BB962C8B-B14F-4D97-AF65-F5344CB8AC3E}">
        <p14:creationId xmlns:p14="http://schemas.microsoft.com/office/powerpoint/2010/main" val="3095355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the Scan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5BB0C6-0950-5FF5-4823-F659550FA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25" y="2616591"/>
            <a:ext cx="11182350" cy="2940147"/>
          </a:xfrm>
        </p:spPr>
      </p:pic>
    </p:spTree>
    <p:extLst>
      <p:ext uri="{BB962C8B-B14F-4D97-AF65-F5344CB8AC3E}">
        <p14:creationId xmlns:p14="http://schemas.microsoft.com/office/powerpoint/2010/main" val="236550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EA3D7-E2C4-EFA0-0C77-E3849DEF8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Agenda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9AC64-4104-A6BE-C52D-141548A69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Background</a:t>
            </a:r>
          </a:p>
          <a:p>
            <a:r>
              <a:rPr lang="en-US" dirty="0"/>
              <a:t>Architecture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Setup &amp; Installation</a:t>
            </a:r>
          </a:p>
          <a:p>
            <a:r>
              <a:rPr lang="en-US" dirty="0"/>
              <a:t>Working demo</a:t>
            </a:r>
          </a:p>
        </p:txBody>
      </p:sp>
    </p:spTree>
    <p:extLst>
      <p:ext uri="{BB962C8B-B14F-4D97-AF65-F5344CB8AC3E}">
        <p14:creationId xmlns:p14="http://schemas.microsoft.com/office/powerpoint/2010/main" val="3950102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64FD0-AE9F-AD1C-64F6-AE863CB49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269" y="1949450"/>
            <a:ext cx="10381462" cy="4195763"/>
          </a:xfrm>
        </p:spPr>
      </p:pic>
    </p:spTree>
    <p:extLst>
      <p:ext uri="{BB962C8B-B14F-4D97-AF65-F5344CB8AC3E}">
        <p14:creationId xmlns:p14="http://schemas.microsoft.com/office/powerpoint/2010/main" val="62401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Vulnerabilities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9F7A6-22A6-9AFE-83A9-B4175CB12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0"/>
          <a:stretch/>
        </p:blipFill>
        <p:spPr>
          <a:xfrm>
            <a:off x="1091583" y="1949451"/>
            <a:ext cx="10008835" cy="4324740"/>
          </a:xfrm>
        </p:spPr>
      </p:pic>
    </p:spTree>
    <p:extLst>
      <p:ext uri="{BB962C8B-B14F-4D97-AF65-F5344CB8AC3E}">
        <p14:creationId xmlns:p14="http://schemas.microsoft.com/office/powerpoint/2010/main" val="494321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Vulnerabilities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9790DD-27A5-AA0F-126B-0BDB19C99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290"/>
          <a:stretch/>
        </p:blipFill>
        <p:spPr>
          <a:xfrm>
            <a:off x="809411" y="1691323"/>
            <a:ext cx="10695579" cy="4301514"/>
          </a:xfrm>
        </p:spPr>
      </p:pic>
    </p:spTree>
    <p:extLst>
      <p:ext uri="{BB962C8B-B14F-4D97-AF65-F5344CB8AC3E}">
        <p14:creationId xmlns:p14="http://schemas.microsoft.com/office/powerpoint/2010/main" val="3699838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Advantages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526982-2014-B472-153F-A46B51ED7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751" y="1718649"/>
            <a:ext cx="10976574" cy="4326686"/>
          </a:xfrm>
        </p:spPr>
      </p:pic>
    </p:spTree>
    <p:extLst>
      <p:ext uri="{BB962C8B-B14F-4D97-AF65-F5344CB8AC3E}">
        <p14:creationId xmlns:p14="http://schemas.microsoft.com/office/powerpoint/2010/main" val="3777636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DC7A-C0C7-0619-5595-F66702D9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Disadvantages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E3B1D2D-A45C-5527-F75F-3BACE47ED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078" y="2563768"/>
            <a:ext cx="10885277" cy="2938372"/>
          </a:xfrm>
        </p:spPr>
      </p:pic>
    </p:spTree>
    <p:extLst>
      <p:ext uri="{BB962C8B-B14F-4D97-AF65-F5344CB8AC3E}">
        <p14:creationId xmlns:p14="http://schemas.microsoft.com/office/powerpoint/2010/main" val="2438848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D9889729-7256-AB2E-9E96-54808BC34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115" y="1583177"/>
            <a:ext cx="6506159" cy="41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47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E52B5-D5EB-0FCF-148A-54C41AC6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tool for performing security testing of web applications.</a:t>
            </a:r>
          </a:p>
          <a:p>
            <a:r>
              <a:rPr lang="en-US" dirty="0"/>
              <a:t>Support the entire testing process, from initial mapping and analysis of an application's attack surface, through to finding and exploiting security vulnerabilities.</a:t>
            </a:r>
          </a:p>
          <a:p>
            <a:r>
              <a:rPr lang="en-US" dirty="0"/>
              <a:t>Written in Java</a:t>
            </a:r>
          </a:p>
          <a:p>
            <a:r>
              <a:rPr lang="en-US" dirty="0"/>
              <a:t>Developed by </a:t>
            </a:r>
            <a:r>
              <a:rPr lang="en-US" dirty="0" err="1"/>
              <a:t>PortSwigger</a:t>
            </a:r>
            <a:r>
              <a:rPr lang="en-US" dirty="0"/>
              <a:t> Security.</a:t>
            </a:r>
          </a:p>
          <a:p>
            <a:r>
              <a:rPr lang="en-US" dirty="0"/>
              <a:t>Available in both free and professional editions.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502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Burp Suite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E52B5-D5EB-0FCF-148A-54C41AC68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Target</a:t>
            </a:r>
          </a:p>
          <a:p>
            <a:r>
              <a:rPr lang="en-US" dirty="0"/>
              <a:t>Proxy</a:t>
            </a:r>
          </a:p>
          <a:p>
            <a:r>
              <a:rPr lang="en-US" dirty="0"/>
              <a:t>Spider </a:t>
            </a:r>
          </a:p>
          <a:p>
            <a:r>
              <a:rPr lang="en-US" dirty="0"/>
              <a:t>Scanner </a:t>
            </a:r>
          </a:p>
          <a:p>
            <a:r>
              <a:rPr lang="en-US" dirty="0"/>
              <a:t>Intruder </a:t>
            </a:r>
          </a:p>
          <a:p>
            <a:r>
              <a:rPr lang="en-US" dirty="0"/>
              <a:t>Repeater</a:t>
            </a:r>
          </a:p>
        </p:txBody>
      </p:sp>
    </p:spTree>
    <p:extLst>
      <p:ext uri="{BB962C8B-B14F-4D97-AF65-F5344CB8AC3E}">
        <p14:creationId xmlns:p14="http://schemas.microsoft.com/office/powerpoint/2010/main" val="419450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4C0-FA4C-3DC8-6E5F-E5980151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Module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4504-D867-2FD2-832F-71D30D59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Gives overview of target application’s content and functionality</a:t>
            </a:r>
          </a:p>
          <a:p>
            <a:r>
              <a:rPr lang="en-US" dirty="0"/>
              <a:t>It defines which targets are in scope for your current work</a:t>
            </a:r>
          </a:p>
          <a:p>
            <a:r>
              <a:rPr lang="en-US" dirty="0"/>
              <a:t>It drives the process of testing for vulnerabilities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755817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4C0-FA4C-3DC8-6E5F-E5980151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Module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4504-D867-2FD2-832F-71D30D59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operates as web proxy server</a:t>
            </a:r>
          </a:p>
          <a:p>
            <a:r>
              <a:rPr lang="en-US" dirty="0"/>
              <a:t>Man in the middle between browser and destination web servers</a:t>
            </a:r>
          </a:p>
          <a:p>
            <a:r>
              <a:rPr lang="en-US" dirty="0"/>
              <a:t>It lets you intercept, inspect and modify the raw traffic in both direction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775989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321B309D-D57A-E0D9-0926-5C81E878E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26" y="1969477"/>
            <a:ext cx="10175633" cy="3249637"/>
          </a:xfrm>
        </p:spPr>
      </p:pic>
    </p:spTree>
    <p:extLst>
      <p:ext uri="{BB962C8B-B14F-4D97-AF65-F5344CB8AC3E}">
        <p14:creationId xmlns:p14="http://schemas.microsoft.com/office/powerpoint/2010/main" val="2271597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4C0-FA4C-3DC8-6E5F-E5980151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Spider Module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4504-D867-2FD2-832F-71D30D59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used for automatically crawling web applications</a:t>
            </a:r>
          </a:p>
          <a:p>
            <a:r>
              <a:rPr lang="en-US" dirty="0"/>
              <a:t>It can be used in conjunction with manual mapping techniques to speed up the process of mapping an application’s content and functionality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01311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4C0-FA4C-3DC8-6E5F-E5980151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Scanner Module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4504-D867-2FD2-832F-71D30D59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used for automatically finding the vulnerabilities in web applications.</a:t>
            </a:r>
          </a:p>
          <a:p>
            <a:r>
              <a:rPr lang="en-US" dirty="0"/>
              <a:t>Mostly used by security testers</a:t>
            </a:r>
          </a:p>
          <a:p>
            <a:r>
              <a:rPr lang="en-US" dirty="0"/>
              <a:t>It can fit with existing tools and techniques for performing penetration tests.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11962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4C0-FA4C-3DC8-6E5F-E5980151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Intruder Module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4504-D867-2FD2-832F-71D30D59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automating customized attacks against web applications</a:t>
            </a:r>
          </a:p>
          <a:p>
            <a:r>
              <a:rPr lang="en-US" dirty="0"/>
              <a:t>Extremely powerful and configurable</a:t>
            </a:r>
          </a:p>
          <a:p>
            <a:r>
              <a:rPr lang="en-US" dirty="0"/>
              <a:t>Can perform huge range of tasks from simple brute force guessing of web directories to active exploitation of complex blind SQL injection vulnerabilities.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37333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4C0-FA4C-3DC8-6E5F-E5980151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 Module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4504-D867-2FD2-832F-71D30D596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manually manipulating and reissuing individual HTTP requests and analyzing the application’s responses.</a:t>
            </a:r>
          </a:p>
          <a:p>
            <a:r>
              <a:rPr lang="en-US" dirty="0"/>
              <a:t>Multipurpose tool</a:t>
            </a:r>
          </a:p>
        </p:txBody>
      </p:sp>
    </p:spTree>
    <p:extLst>
      <p:ext uri="{BB962C8B-B14F-4D97-AF65-F5344CB8AC3E}">
        <p14:creationId xmlns:p14="http://schemas.microsoft.com/office/powerpoint/2010/main" val="648858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9F9F-1E74-1A60-2BF9-6E22FDD1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Installation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6B7F-E574-D307-82AA-41C8F8A80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from </a:t>
            </a:r>
            <a:r>
              <a:rPr lang="en-US" dirty="0" err="1"/>
              <a:t>PortSwinger</a:t>
            </a:r>
            <a:r>
              <a:rPr lang="en-US" dirty="0"/>
              <a:t> official website</a:t>
            </a:r>
          </a:p>
          <a:p>
            <a:r>
              <a:rPr lang="en-US" dirty="0"/>
              <a:t>Install and import certificate from </a:t>
            </a:r>
          </a:p>
          <a:p>
            <a:r>
              <a:rPr lang="en-US" dirty="0"/>
              <a:t>Start scanning and Testing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803745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3B93B-2227-A7A5-1B10-4CF12E28E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Demo - Dashboard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21DB7-0E61-AC2C-30BD-4048E5DD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694" y="1449561"/>
            <a:ext cx="9957515" cy="5321366"/>
          </a:xfrm>
        </p:spPr>
      </p:pic>
    </p:spTree>
    <p:extLst>
      <p:ext uri="{BB962C8B-B14F-4D97-AF65-F5344CB8AC3E}">
        <p14:creationId xmlns:p14="http://schemas.microsoft.com/office/powerpoint/2010/main" val="2390768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1628-2D94-F272-CF3C-5668AE8A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 Settings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C48B-B95C-5DAA-FC3A-572450BE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your LAN Settings same as Burp Suite</a:t>
            </a:r>
          </a:p>
          <a:p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9B140-41B8-8CC9-53CB-A4FE9689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372" y="2445923"/>
            <a:ext cx="6638925" cy="42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56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D636-99F6-E342-32E8-4CE33586B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any vulnerable web application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B4B76-8254-9597-CFA1-994B1597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706" y="1974574"/>
            <a:ext cx="8505207" cy="3515795"/>
          </a:xfrm>
        </p:spPr>
      </p:pic>
    </p:spTree>
    <p:extLst>
      <p:ext uri="{BB962C8B-B14F-4D97-AF65-F5344CB8AC3E}">
        <p14:creationId xmlns:p14="http://schemas.microsoft.com/office/powerpoint/2010/main" val="228687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1628-2D94-F272-CF3C-5668AE8A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Captured Details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62BF1-4808-4BA2-DD90-EB1FACEE9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470" y="1960786"/>
            <a:ext cx="9177130" cy="4024884"/>
          </a:xfrm>
        </p:spPr>
      </p:pic>
    </p:spTree>
    <p:extLst>
      <p:ext uri="{BB962C8B-B14F-4D97-AF65-F5344CB8AC3E}">
        <p14:creationId xmlns:p14="http://schemas.microsoft.com/office/powerpoint/2010/main" val="5526496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91628-2D94-F272-CF3C-5668AE8A2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some credentials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7BA011-4FBC-A54E-D1AA-3B6E1EB9C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0271" y="1949450"/>
            <a:ext cx="4251458" cy="4195763"/>
          </a:xfrm>
        </p:spPr>
      </p:pic>
    </p:spTree>
    <p:extLst>
      <p:ext uri="{BB962C8B-B14F-4D97-AF65-F5344CB8AC3E}">
        <p14:creationId xmlns:p14="http://schemas.microsoft.com/office/powerpoint/2010/main" val="1458909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F2A04-3FBA-C302-6F7E-628DC3315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F566E-8757-0856-8BB4-C6287235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An open-source network vulnerability scanner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Developed by Tenable Inc.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Built using Nessus Attack Scripting Language (NASL)</a:t>
            </a:r>
            <a:endParaRPr lang="en-US"/>
          </a:p>
          <a:p>
            <a:r>
              <a:rPr lang="en-US">
                <a:ea typeface="+mn-lt"/>
                <a:cs typeface="+mn-lt"/>
              </a:rPr>
              <a:t>NASL describes individual threats and potential attacks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It can run over 1200 checks on a given computer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4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3779-EE3A-B89F-15C5-C01C6F4A1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Results</a:t>
            </a:r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D3DCF2-E718-3C29-A61B-105F2FC06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0090" y="1691323"/>
            <a:ext cx="10440810" cy="4451508"/>
          </a:xfrm>
        </p:spPr>
      </p:pic>
    </p:spTree>
    <p:extLst>
      <p:ext uri="{BB962C8B-B14F-4D97-AF65-F5344CB8AC3E}">
        <p14:creationId xmlns:p14="http://schemas.microsoft.com/office/powerpoint/2010/main" val="1703176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80CE4-906E-1311-36E3-4D3B8F81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05B67-4EFA-2D37-B65A-BDB30DA8F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j-ea"/>
                <a:cs typeface="+mj-cs"/>
              </a:rPr>
              <a:t>Pros</a:t>
            </a:r>
            <a:endParaRPr lang="en-US" sz="1800" dirty="0"/>
          </a:p>
          <a:p>
            <a:r>
              <a:rPr lang="en-US" dirty="0"/>
              <a:t>Burp Suite has the most powerful tools to do web penetration testing. Burp comes with Web vulnerability scanning and fully customized scan and attack applications.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latin typeface="Sabon Next LT"/>
                <a:ea typeface="+mj-ea"/>
                <a:cs typeface="+mj-cs"/>
              </a:rPr>
              <a:t>Cons</a:t>
            </a:r>
          </a:p>
          <a:p>
            <a:r>
              <a:rPr lang="en-US" dirty="0"/>
              <a:t> It's not easy to use, but luckily there's a lot of tutorial out there that can help the beginner to use Burp Suite.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29400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D924463-4DB7-437D-85B1-7EE5042DE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C8884498-8C0E-4CE3-A52C-4D46CFCB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13CD130A-643A-4D11-9D36-1A18E7473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8194385" y="76200"/>
            <a:ext cx="3997615" cy="6816079"/>
            <a:chOff x="8059620" y="41922"/>
            <a:chExt cx="3997615" cy="68160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5B36C10-5167-4E97-BC4C-42E62CBDE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8" b="17291"/>
            <a:stretch/>
          </p:blipFill>
          <p:spPr>
            <a:xfrm flipH="1">
              <a:off x="8059620" y="1345934"/>
              <a:ext cx="3997615" cy="551206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BDB6D53-B040-4BE2-AAD9-F0BE56F34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690"/>
            <a:stretch/>
          </p:blipFill>
          <p:spPr>
            <a:xfrm>
              <a:off x="8915400" y="41922"/>
              <a:ext cx="3141835" cy="6816077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5CC6E7D-1268-E71C-900A-789ADA2448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524" y="744909"/>
            <a:ext cx="9906000" cy="3155419"/>
          </a:xfrm>
        </p:spPr>
        <p:txBody>
          <a:bodyPr anchor="b">
            <a:normAutofit/>
          </a:bodyPr>
          <a:lstStyle/>
          <a:p>
            <a:r>
              <a:rPr lang="en-US" sz="5200"/>
              <a:t>That’s it !!!</a:t>
            </a:r>
            <a:endParaRPr lang="en-PK" sz="52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8AAA4A7-4F3F-24A0-A3DB-C71ACE71B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4525" y="4074784"/>
            <a:ext cx="9905999" cy="2054306"/>
          </a:xfrm>
        </p:spPr>
        <p:txBody>
          <a:bodyPr anchor="t">
            <a:normAutofit/>
          </a:bodyPr>
          <a:lstStyle/>
          <a:p>
            <a:r>
              <a:rPr lang="en-US" sz="2200" b="1"/>
              <a:t>Thank you.</a:t>
            </a:r>
            <a:endParaRPr lang="en-PK" sz="2200" b="1"/>
          </a:p>
        </p:txBody>
      </p:sp>
    </p:spTree>
    <p:extLst>
      <p:ext uri="{BB962C8B-B14F-4D97-AF65-F5344CB8AC3E}">
        <p14:creationId xmlns:p14="http://schemas.microsoft.com/office/powerpoint/2010/main" val="58217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342B-21EC-9252-9EE7-9DC09EFB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Background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6764230-CA54-43F6-406B-BCE90D099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743" y="1709573"/>
            <a:ext cx="10734854" cy="4272950"/>
          </a:xfrm>
        </p:spPr>
      </p:pic>
    </p:spTree>
    <p:extLst>
      <p:ext uri="{BB962C8B-B14F-4D97-AF65-F5344CB8AC3E}">
        <p14:creationId xmlns:p14="http://schemas.microsoft.com/office/powerpoint/2010/main" val="297226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59F70-43DE-29C0-DE5A-F96FC2817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Architecture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B5FC23-A44B-A921-C4B1-1D424BC71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976" y="2133884"/>
            <a:ext cx="10912237" cy="3496214"/>
          </a:xfrm>
        </p:spPr>
      </p:pic>
    </p:spTree>
    <p:extLst>
      <p:ext uri="{BB962C8B-B14F-4D97-AF65-F5344CB8AC3E}">
        <p14:creationId xmlns:p14="http://schemas.microsoft.com/office/powerpoint/2010/main" val="1611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Features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9F4FD3-A493-4911-7DE3-F785A41CE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772" y="2000804"/>
            <a:ext cx="10892645" cy="3891770"/>
          </a:xfrm>
        </p:spPr>
      </p:pic>
    </p:spTree>
    <p:extLst>
      <p:ext uri="{BB962C8B-B14F-4D97-AF65-F5344CB8AC3E}">
        <p14:creationId xmlns:p14="http://schemas.microsoft.com/office/powerpoint/2010/main" val="4234017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Features cont.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0332774-39D2-1DC9-A0BA-503ABBA79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32" y="2174411"/>
            <a:ext cx="10893724" cy="4306558"/>
          </a:xfrm>
        </p:spPr>
      </p:pic>
    </p:spTree>
    <p:extLst>
      <p:ext uri="{BB962C8B-B14F-4D97-AF65-F5344CB8AC3E}">
        <p14:creationId xmlns:p14="http://schemas.microsoft.com/office/powerpoint/2010/main" val="1603688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BD93-1C8C-0E2F-7DF1-6A7E5B9FA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abon Next LT"/>
              </a:rPr>
              <a:t>Features cont.</a:t>
            </a:r>
            <a:endParaRPr lang="en-US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1F6A7FA-548E-23AE-BAF3-93C32B74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70" y="1968366"/>
            <a:ext cx="10903249" cy="4287328"/>
          </a:xfrm>
        </p:spPr>
      </p:pic>
    </p:spTree>
    <p:extLst>
      <p:ext uri="{BB962C8B-B14F-4D97-AF65-F5344CB8AC3E}">
        <p14:creationId xmlns:p14="http://schemas.microsoft.com/office/powerpoint/2010/main" val="2259120777"/>
      </p:ext>
    </p:extLst>
  </p:cSld>
  <p:clrMapOvr>
    <a:masterClrMapping/>
  </p:clrMapOvr>
</p:sld>
</file>

<file path=ppt/theme/theme1.xml><?xml version="1.0" encoding="utf-8"?>
<a:theme xmlns:a="http://schemas.openxmlformats.org/drawingml/2006/main" name="DappledVTI">
  <a:themeElements>
    <a:clrScheme name="AnalogousFromLightSeedLeftStep">
      <a:dk1>
        <a:srgbClr val="000000"/>
      </a:dk1>
      <a:lt1>
        <a:srgbClr val="FFFFFF"/>
      </a:lt1>
      <a:dk2>
        <a:srgbClr val="412440"/>
      </a:dk2>
      <a:lt2>
        <a:srgbClr val="E8E6E2"/>
      </a:lt2>
      <a:accent1>
        <a:srgbClr val="95A3C5"/>
      </a:accent1>
      <a:accent2>
        <a:srgbClr val="7FA9BA"/>
      </a:accent2>
      <a:accent3>
        <a:srgbClr val="82ACA6"/>
      </a:accent3>
      <a:accent4>
        <a:srgbClr val="77AE90"/>
      </a:accent4>
      <a:accent5>
        <a:srgbClr val="81AC82"/>
      </a:accent5>
      <a:accent6>
        <a:srgbClr val="8AAB75"/>
      </a:accent6>
      <a:hlink>
        <a:srgbClr val="928158"/>
      </a:hlink>
      <a:folHlink>
        <a:srgbClr val="7F7F7F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</TotalTime>
  <Words>534</Words>
  <Application>Microsoft Office PowerPoint</Application>
  <PresentationFormat>Widescreen</PresentationFormat>
  <Paragraphs>100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Avenir Next LT Pro</vt:lpstr>
      <vt:lpstr>AvenirNext LT Pro Medium</vt:lpstr>
      <vt:lpstr>Calibri</vt:lpstr>
      <vt:lpstr>Sabon Next LT</vt:lpstr>
      <vt:lpstr>DappledVTI</vt:lpstr>
      <vt:lpstr>Nessus &amp; Burp Suite</vt:lpstr>
      <vt:lpstr>Agenda</vt:lpstr>
      <vt:lpstr>PowerPoint Presentation</vt:lpstr>
      <vt:lpstr>Introduction</vt:lpstr>
      <vt:lpstr>Background</vt:lpstr>
      <vt:lpstr>Architecture</vt:lpstr>
      <vt:lpstr>Features</vt:lpstr>
      <vt:lpstr>Features cont.</vt:lpstr>
      <vt:lpstr>Features cont.</vt:lpstr>
      <vt:lpstr>The Nessus Port Scanning Engine</vt:lpstr>
      <vt:lpstr>The Nessus Port Scanning Engine</vt:lpstr>
      <vt:lpstr>The Nessus Port Scanning Engine</vt:lpstr>
      <vt:lpstr>Windows Malware Scan</vt:lpstr>
      <vt:lpstr>Vulnerability Scanners Analysis</vt:lpstr>
      <vt:lpstr>Setup and Installation</vt:lpstr>
      <vt:lpstr>Working Demo</vt:lpstr>
      <vt:lpstr>Dashboard</vt:lpstr>
      <vt:lpstr>Create New Scan</vt:lpstr>
      <vt:lpstr>Launch the Scan</vt:lpstr>
      <vt:lpstr>Results</vt:lpstr>
      <vt:lpstr>Check Vulnerabilities</vt:lpstr>
      <vt:lpstr>Check Vulnerabilities</vt:lpstr>
      <vt:lpstr>Advantages</vt:lpstr>
      <vt:lpstr>Disadvantages</vt:lpstr>
      <vt:lpstr>PowerPoint Presentation</vt:lpstr>
      <vt:lpstr>Introduction</vt:lpstr>
      <vt:lpstr>Burp Suite Modules</vt:lpstr>
      <vt:lpstr>Target Module</vt:lpstr>
      <vt:lpstr>Proxy Module</vt:lpstr>
      <vt:lpstr>Spider Module</vt:lpstr>
      <vt:lpstr>Scanner Module</vt:lpstr>
      <vt:lpstr>Intruder Module</vt:lpstr>
      <vt:lpstr>Repeater Module</vt:lpstr>
      <vt:lpstr>Setup and Installation</vt:lpstr>
      <vt:lpstr>Working Demo - Dashboard</vt:lpstr>
      <vt:lpstr>LAN Settings</vt:lpstr>
      <vt:lpstr>Open any vulnerable web application</vt:lpstr>
      <vt:lpstr>Captured Details</vt:lpstr>
      <vt:lpstr>Enter some credentials</vt:lpstr>
      <vt:lpstr>Analyze Results</vt:lpstr>
      <vt:lpstr>Conclusion </vt:lpstr>
      <vt:lpstr>That’s it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021-19-0029</cp:lastModifiedBy>
  <cp:revision>11</cp:revision>
  <dcterms:created xsi:type="dcterms:W3CDTF">2022-11-27T19:06:16Z</dcterms:created>
  <dcterms:modified xsi:type="dcterms:W3CDTF">2022-11-29T09:13:20Z</dcterms:modified>
</cp:coreProperties>
</file>